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74" r:id="rId1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E43EA8-C83F-40B4-821D-381469DAC3C5}" type="datetime1">
              <a:rPr lang="es-ES" smtClean="0"/>
              <a:t>02/09/2024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196330-F357-4FA5-8E24-14646E9FA556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DB2FE8E8-091D-478B-96D3-F0BCBE902769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7E0CED-BF29-4F0C-9AA9-0115D5713A3C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F880D4-439E-4610-9C3E-7002ADF72D68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098E11-C3BE-4AEC-91BE-C88C988E8BDB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B7CB3-EDF5-450E-A384-7B041709A774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E3CB04-8628-4BE2-8D9F-839986C200F3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F9D5-615E-4B40-B3DA-C7C3E3D8952A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2485D5-0708-40FF-87DA-DFD6F1ED03E1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5F592F-6928-459D-9C66-BF9E123B0381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295882-27AA-4631-9331-D93597626FFA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AA68A-2C9F-4F93-9A12-B546EF9950E3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D0B13-414C-489C-BD27-AC542C962F8C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5B55D-B831-4E7C-9B5B-10572D70AAC1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EFD60-9F29-4E84-B34D-5A4A32F8F177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C432DC-30D4-485D-908A-88BDD16BF582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C6E3D-7AEB-4E32-A201-6C2FD4755C7B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69E75-D520-456D-AA7B-A5719B0A1CFB}" type="datetime1">
              <a:rPr lang="es-ES" noProof="0" smtClean="0"/>
              <a:t>02/09/2024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4FAD132-1BC9-40CE-BE05-559C781AA0B0}" type="datetime1">
              <a:rPr lang="es-ES" noProof="0" smtClean="0"/>
              <a:t>02/09/2024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lo nocturno con montañas a lo lejos en el horizonte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1004" y="2048377"/>
            <a:ext cx="8738867" cy="2421464"/>
          </a:xfrm>
        </p:spPr>
        <p:txBody>
          <a:bodyPr rtlCol="0">
            <a:noAutofit/>
          </a:bodyPr>
          <a:lstStyle/>
          <a:p>
            <a:pPr rtl="0"/>
            <a:r>
              <a:rPr lang="es-ES" sz="8000" b="1" dirty="0"/>
              <a:t>The World of natural Medicine</a:t>
            </a:r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F6510628-C24C-AB0A-4FE2-9439743AC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0771" y="478717"/>
            <a:ext cx="3354551" cy="82553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934C583-5437-3232-EC2D-76F5A1840E97}"/>
              </a:ext>
            </a:extLst>
          </p:cNvPr>
          <p:cNvSpPr txBox="1"/>
          <p:nvPr/>
        </p:nvSpPr>
        <p:spPr>
          <a:xfrm>
            <a:off x="6331788" y="4482830"/>
            <a:ext cx="62023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b="1" dirty="0"/>
              <a:t>Grupo 5:                                Capstone: </a:t>
            </a:r>
            <a:r>
              <a:rPr lang="es-CL" sz="2400" dirty="0"/>
              <a:t>009D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400" dirty="0"/>
              <a:t>Carlos Leufuman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400" dirty="0"/>
              <a:t>Nicolas Torrejón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400" dirty="0"/>
              <a:t>Francisco San Martin</a:t>
            </a:r>
          </a:p>
        </p:txBody>
      </p:sp>
      <p:pic>
        <p:nvPicPr>
          <p:cNvPr id="11" name="Imagen 10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8D8BB2BF-167E-7282-CF77-B91854F3B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31" y="806568"/>
            <a:ext cx="1725172" cy="182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untos de luz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es-ES" sz="8000" b="1" dirty="0"/>
              <a:t>Gracias</a:t>
            </a:r>
          </a:p>
        </p:txBody>
      </p:sp>
      <p:pic>
        <p:nvPicPr>
          <p:cNvPr id="6" name="Imagen 5" descr="Imagen en blanco y negro de un repti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65ED3867-8E62-3A2F-BC61-8E7F486D2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40801" y="1862668"/>
            <a:ext cx="5611541" cy="519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6000" b="1" noProof="1"/>
              <a:t>Problematica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Imagen 6" descr="imagen abstracta de puntos de luz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pic>
        <p:nvPicPr>
          <p:cNvPr id="11" name="Imagen 10" descr="Logotipo, Icono&#10;&#10;Descripción generada automáticamente">
            <a:extLst>
              <a:ext uri="{FF2B5EF4-FFF2-40B4-BE49-F238E27FC236}">
                <a16:creationId xmlns:a16="http://schemas.microsoft.com/office/drawing/2014/main" id="{106BCEB5-5984-7220-261A-F41985FF5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2376" y="4141412"/>
            <a:ext cx="3503179" cy="3503179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7708A591-0AD1-5F46-F900-240D5C47DE00}"/>
              </a:ext>
            </a:extLst>
          </p:cNvPr>
          <p:cNvSpPr txBox="1"/>
          <p:nvPr/>
        </p:nvSpPr>
        <p:spPr>
          <a:xfrm>
            <a:off x="394998" y="2461608"/>
            <a:ext cx="806584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4000" dirty="0">
                <a:latin typeface="+mj-lt"/>
              </a:rPr>
              <a:t>Falta de fácil acceso a productos natural</a:t>
            </a:r>
          </a:p>
          <a:p>
            <a:endParaRPr lang="es-CL" sz="4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4000" dirty="0">
                <a:latin typeface="+mj-lt"/>
              </a:rPr>
              <a:t>Falta de conocimiento de los productos naturales</a:t>
            </a:r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sz="6000" b="1" dirty="0"/>
              <a:t>Solución y justificación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22889"/>
            <a:ext cx="10131425" cy="3649133"/>
          </a:xfrm>
        </p:spPr>
        <p:txBody>
          <a:bodyPr>
            <a:normAutofit/>
          </a:bodyPr>
          <a:lstStyle/>
          <a:p>
            <a:r>
              <a:rPr lang="es-CL" sz="4000" dirty="0"/>
              <a:t>Aplicación Web</a:t>
            </a:r>
          </a:p>
          <a:p>
            <a:r>
              <a:rPr lang="es-CL" sz="4000" dirty="0"/>
              <a:t>Ecommerce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5" name="Marcador de contenido 8" descr="Una planta con hojas verdes&#10;&#10;Descripción generada automáticamente">
            <a:extLst>
              <a:ext uri="{FF2B5EF4-FFF2-40B4-BE49-F238E27FC236}">
                <a16:creationId xmlns:a16="http://schemas.microsoft.com/office/drawing/2014/main" id="{0BF03F8E-5CD5-5F6B-F299-05DA50B27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861" y="4366387"/>
            <a:ext cx="4220010" cy="259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6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20285"/>
            <a:ext cx="10252494" cy="1528642"/>
          </a:xfrm>
        </p:spPr>
        <p:txBody>
          <a:bodyPr>
            <a:normAutofit/>
          </a:bodyPr>
          <a:lstStyle/>
          <a:p>
            <a:r>
              <a:rPr lang="es-CL" sz="6000" b="1" dirty="0"/>
              <a:t>Competencias</a:t>
            </a:r>
            <a:br>
              <a:rPr lang="es-CL" sz="6000" b="1" dirty="0"/>
            </a:br>
            <a:r>
              <a:rPr lang="es-CL" sz="3100" b="1" dirty="0"/>
              <a:t>Relación con Proyecto Atp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69" y="2360602"/>
            <a:ext cx="10131425" cy="3649133"/>
          </a:xfrm>
        </p:spPr>
        <p:txBody>
          <a:bodyPr>
            <a:normAutofit/>
          </a:bodyPr>
          <a:lstStyle/>
          <a:p>
            <a:r>
              <a:rPr lang="es-CL" sz="4000" dirty="0">
                <a:latin typeface="+mj-lt"/>
              </a:rPr>
              <a:t>Desarrollo Web</a:t>
            </a:r>
          </a:p>
          <a:p>
            <a:r>
              <a:rPr lang="es-CL" sz="4000" dirty="0">
                <a:latin typeface="+mj-lt"/>
              </a:rPr>
              <a:t>Python</a:t>
            </a:r>
          </a:p>
          <a:p>
            <a:r>
              <a:rPr lang="es-CL" sz="4000" dirty="0">
                <a:latin typeface="+mj-lt"/>
              </a:rPr>
              <a:t>JavaScript</a:t>
            </a:r>
          </a:p>
          <a:p>
            <a:r>
              <a:rPr lang="es-CL" sz="4000" dirty="0">
                <a:latin typeface="+mj-lt"/>
              </a:rPr>
              <a:t>Gestión de proyectos</a:t>
            </a:r>
          </a:p>
          <a:p>
            <a:r>
              <a:rPr lang="es-CL" sz="4000" dirty="0">
                <a:latin typeface="+mj-lt"/>
              </a:rPr>
              <a:t>Trabajo en equipo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9" name="Imagen 8" descr="Un dibujo de un árbol&#10;&#10;Descripción generada automáticamente con confianza media">
            <a:extLst>
              <a:ext uri="{FF2B5EF4-FFF2-40B4-BE49-F238E27FC236}">
                <a16:creationId xmlns:a16="http://schemas.microsoft.com/office/drawing/2014/main" id="{230EF20E-2BAA-FE2D-C06D-E1425101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78" y="4700699"/>
            <a:ext cx="4606804" cy="215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67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20285"/>
            <a:ext cx="10252494" cy="1528642"/>
          </a:xfrm>
        </p:spPr>
        <p:txBody>
          <a:bodyPr>
            <a:normAutofit/>
          </a:bodyPr>
          <a:lstStyle/>
          <a:p>
            <a:r>
              <a:rPr lang="es-CL" sz="6000" b="1" dirty="0"/>
              <a:t>Factibilidad</a:t>
            </a:r>
            <a:br>
              <a:rPr lang="es-CL" sz="6000" b="1" dirty="0"/>
            </a:br>
            <a:r>
              <a:rPr lang="es-CL" sz="3100" b="1" dirty="0"/>
              <a:t>El proyecto es factible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34" y="2120172"/>
            <a:ext cx="10131425" cy="3649133"/>
          </a:xfrm>
        </p:spPr>
        <p:txBody>
          <a:bodyPr>
            <a:normAutofit/>
          </a:bodyPr>
          <a:lstStyle/>
          <a:p>
            <a:r>
              <a:rPr lang="es-CL" sz="4000" dirty="0">
                <a:latin typeface="+mj-lt"/>
              </a:rPr>
              <a:t>Experiencia en Desarrollo Web</a:t>
            </a:r>
          </a:p>
          <a:p>
            <a:r>
              <a:rPr lang="es-CL" sz="4000" dirty="0">
                <a:latin typeface="+mj-lt"/>
              </a:rPr>
              <a:t>Competencias necesarias</a:t>
            </a:r>
          </a:p>
          <a:p>
            <a:r>
              <a:rPr lang="es-CL" sz="4000" dirty="0">
                <a:latin typeface="+mj-lt"/>
              </a:rPr>
              <a:t>18 semanas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6" name="Imagen 5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380405F0-D9AD-CA6E-C9DA-2A6AF6CDB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871" y="3122762"/>
            <a:ext cx="3564710" cy="357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9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36660"/>
            <a:ext cx="10252494" cy="1528642"/>
          </a:xfrm>
        </p:spPr>
        <p:txBody>
          <a:bodyPr>
            <a:normAutofit/>
          </a:bodyPr>
          <a:lstStyle/>
          <a:p>
            <a:r>
              <a:rPr lang="es-CL" sz="6000" b="1" dirty="0"/>
              <a:t>Objetivos</a:t>
            </a:r>
            <a:br>
              <a:rPr lang="es-CL" sz="6000" b="1" dirty="0"/>
            </a:br>
            <a:endParaRPr lang="es-CL" sz="31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34" y="1679929"/>
            <a:ext cx="11218504" cy="4424565"/>
          </a:xfrm>
        </p:spPr>
        <p:txBody>
          <a:bodyPr>
            <a:normAutofit fontScale="92500" lnSpcReduction="10000"/>
          </a:bodyPr>
          <a:lstStyle/>
          <a:p>
            <a:r>
              <a:rPr lang="es-CL" sz="4000" dirty="0">
                <a:latin typeface="+mj-lt"/>
              </a:rPr>
              <a:t>Toma de requerimientos del cliente</a:t>
            </a:r>
          </a:p>
          <a:p>
            <a:r>
              <a:rPr lang="es-CL" sz="4000" dirty="0">
                <a:latin typeface="+mj-lt"/>
              </a:rPr>
              <a:t>Planes de gestión del proyecto</a:t>
            </a:r>
          </a:p>
          <a:p>
            <a:r>
              <a:rPr lang="es-CL" sz="4000" dirty="0">
                <a:latin typeface="+mj-lt"/>
              </a:rPr>
              <a:t>Diseño de mockup de interfaz de usuario</a:t>
            </a:r>
          </a:p>
          <a:p>
            <a:r>
              <a:rPr lang="es-CL" sz="4000" dirty="0">
                <a:latin typeface="+mj-lt"/>
              </a:rPr>
              <a:t>Desarrollar Front-End y Back-End</a:t>
            </a:r>
          </a:p>
          <a:p>
            <a:r>
              <a:rPr lang="es-CL" sz="4000" dirty="0">
                <a:latin typeface="+mj-lt"/>
              </a:rPr>
              <a:t>Pruebas manuales</a:t>
            </a:r>
          </a:p>
          <a:p>
            <a:r>
              <a:rPr lang="es-CL" sz="4000" dirty="0">
                <a:latin typeface="+mj-lt"/>
              </a:rPr>
              <a:t>Capacitación</a:t>
            </a:r>
          </a:p>
          <a:p>
            <a:r>
              <a:rPr lang="es-CL" sz="4000" dirty="0">
                <a:latin typeface="+mj-lt"/>
              </a:rPr>
              <a:t>Manual de usuario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9" name="Imagen 8" descr="Forma&#10;&#10;Descripción generada automáticamente con confianza baja">
            <a:extLst>
              <a:ext uri="{FF2B5EF4-FFF2-40B4-BE49-F238E27FC236}">
                <a16:creationId xmlns:a16="http://schemas.microsoft.com/office/drawing/2014/main" id="{E1FC7501-FB6E-5AED-FC33-76F9FEF26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6764" y="3892212"/>
            <a:ext cx="2730980" cy="273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78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51" y="723172"/>
            <a:ext cx="9553866" cy="1528642"/>
          </a:xfrm>
        </p:spPr>
        <p:txBody>
          <a:bodyPr>
            <a:normAutofit/>
          </a:bodyPr>
          <a:lstStyle/>
          <a:p>
            <a:r>
              <a:rPr lang="es-CL" sz="6000" b="1" dirty="0"/>
              <a:t>Metodología </a:t>
            </a:r>
            <a:br>
              <a:rPr lang="es-CL" sz="6000" b="1" dirty="0"/>
            </a:br>
            <a:endParaRPr lang="es-CL" sz="31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399" y="1708323"/>
            <a:ext cx="11218504" cy="3007611"/>
          </a:xfrm>
        </p:spPr>
        <p:txBody>
          <a:bodyPr>
            <a:normAutofit/>
          </a:bodyPr>
          <a:lstStyle/>
          <a:p>
            <a:endParaRPr lang="es-CL" sz="4000" dirty="0">
              <a:latin typeface="+mj-lt"/>
            </a:endParaRPr>
          </a:p>
          <a:p>
            <a:r>
              <a:rPr lang="es-CL" sz="4000" dirty="0">
                <a:latin typeface="+mj-lt"/>
              </a:rPr>
              <a:t>Metodología tradicional</a:t>
            </a:r>
          </a:p>
          <a:p>
            <a:r>
              <a:rPr lang="es-CL" sz="4000" dirty="0">
                <a:latin typeface="+mj-lt"/>
              </a:rPr>
              <a:t>Necesidades y requerimientos claros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476EC6C0-3FBB-EA6B-62F3-609B7EE7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040" y="3713666"/>
            <a:ext cx="2502960" cy="250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067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51" y="623378"/>
            <a:ext cx="9553866" cy="1304036"/>
          </a:xfrm>
        </p:spPr>
        <p:txBody>
          <a:bodyPr>
            <a:normAutofit fontScale="90000"/>
          </a:bodyPr>
          <a:lstStyle/>
          <a:p>
            <a:r>
              <a:rPr lang="es-CL" sz="6000" b="1" dirty="0"/>
              <a:t>Plan de trabajo </a:t>
            </a:r>
            <a:br>
              <a:rPr lang="es-CL" sz="6000" b="1" dirty="0"/>
            </a:br>
            <a:endParaRPr lang="es-CL" sz="31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CD1F7-FD1A-F34A-F9CA-5B5D1F70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496" y="2424512"/>
            <a:ext cx="11218504" cy="3007611"/>
          </a:xfrm>
        </p:spPr>
        <p:txBody>
          <a:bodyPr>
            <a:noAutofit/>
          </a:bodyPr>
          <a:lstStyle/>
          <a:p>
            <a:r>
              <a:rPr lang="es-CL" sz="4800" dirty="0">
                <a:latin typeface="+mj-lt"/>
              </a:rPr>
              <a:t>Análisis (15 Días)</a:t>
            </a:r>
          </a:p>
          <a:p>
            <a:r>
              <a:rPr lang="es-CL" sz="4800" dirty="0">
                <a:latin typeface="+mj-lt"/>
              </a:rPr>
              <a:t>Diseño (5 Días)</a:t>
            </a:r>
          </a:p>
          <a:p>
            <a:r>
              <a:rPr lang="es-CL" sz="4800" dirty="0">
                <a:latin typeface="+mj-lt"/>
              </a:rPr>
              <a:t>Desarrollo (50 Días)</a:t>
            </a:r>
          </a:p>
          <a:p>
            <a:r>
              <a:rPr lang="es-CL" sz="4800" dirty="0">
                <a:latin typeface="+mj-lt"/>
              </a:rPr>
              <a:t>Pruebas (10 Días)</a:t>
            </a:r>
          </a:p>
          <a:p>
            <a:r>
              <a:rPr lang="es-CL" sz="4800" dirty="0">
                <a:latin typeface="+mj-lt"/>
              </a:rPr>
              <a:t>Implementación (10 Días)</a:t>
            </a:r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6" name="Imagen 5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0A83201A-E2CF-98ED-FCB8-A04F72F91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141" y="3543180"/>
            <a:ext cx="2575859" cy="269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0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DFB11-228D-A6EB-FFC8-924DBF397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51" y="623378"/>
            <a:ext cx="9553866" cy="1304036"/>
          </a:xfrm>
        </p:spPr>
        <p:txBody>
          <a:bodyPr>
            <a:normAutofit fontScale="90000"/>
          </a:bodyPr>
          <a:lstStyle/>
          <a:p>
            <a:r>
              <a:rPr lang="es-CL" sz="6000" b="1" dirty="0"/>
              <a:t>Carta GANTT</a:t>
            </a:r>
            <a:br>
              <a:rPr lang="es-CL" sz="6000" b="1" dirty="0"/>
            </a:br>
            <a:endParaRPr lang="es-CL" sz="3100" b="1" dirty="0"/>
          </a:p>
        </p:txBody>
      </p:sp>
      <p:pic>
        <p:nvPicPr>
          <p:cNvPr id="4" name="Imagen 3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35F7857F-C060-5B45-9952-0547C31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226" y="313263"/>
            <a:ext cx="1725172" cy="182880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4507793-8DCB-11AB-56D8-BEF501E2C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54" y="2374463"/>
            <a:ext cx="11557891" cy="35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515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07_TF22566005_Win32" id="{2828BC40-604D-4F06-824E-CC6941480347}" vid="{C7F4D5F4-0C49-4F9C-8A37-1B026C50AF6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futurista</Template>
  <TotalTime>61</TotalTime>
  <Words>142</Words>
  <Application>Microsoft Office PowerPoint</Application>
  <PresentationFormat>Panorámica</PresentationFormat>
  <Paragraphs>45</Paragraphs>
  <Slides>10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The World of natural Medicine</vt:lpstr>
      <vt:lpstr>Problematica</vt:lpstr>
      <vt:lpstr>Solución y justificación</vt:lpstr>
      <vt:lpstr>Competencias Relación con Proyecto Atp </vt:lpstr>
      <vt:lpstr>Factibilidad El proyecto es factible</vt:lpstr>
      <vt:lpstr>Objetivos </vt:lpstr>
      <vt:lpstr>Metodología  </vt:lpstr>
      <vt:lpstr>Plan de trabajo  </vt:lpstr>
      <vt:lpstr>Carta GANTT 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 of natural Medicine</dc:title>
  <dc:creator>CARLOS . LEUFUMAN QUINEHUAL</dc:creator>
  <cp:lastModifiedBy>CARLOS . LEUFUMAN QUINEHUAL</cp:lastModifiedBy>
  <cp:revision>15</cp:revision>
  <dcterms:created xsi:type="dcterms:W3CDTF">2024-09-03T01:41:04Z</dcterms:created>
  <dcterms:modified xsi:type="dcterms:W3CDTF">2024-09-03T02:43:19Z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